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70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67" r:id="rId25"/>
    <p:sldId id="257" r:id="rId26"/>
    <p:sldId id="258" r:id="rId27"/>
    <p:sldId id="259" r:id="rId28"/>
    <p:sldId id="260" r:id="rId29"/>
    <p:sldId id="261" r:id="rId30"/>
    <p:sldId id="262" r:id="rId31"/>
    <p:sldId id="293" r:id="rId32"/>
    <p:sldId id="294" r:id="rId33"/>
    <p:sldId id="263" r:id="rId34"/>
    <p:sldId id="264" r:id="rId35"/>
    <p:sldId id="265" r:id="rId36"/>
    <p:sldId id="266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63" autoAdjust="0"/>
    <p:restoredTop sz="94660"/>
  </p:normalViewPr>
  <p:slideViewPr>
    <p:cSldViewPr snapToGrid="0">
      <p:cViewPr>
        <p:scale>
          <a:sx n="75" d="100"/>
          <a:sy n="75" d="100"/>
        </p:scale>
        <p:origin x="6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93AED-5B22-7CBA-5C72-7427AE2B3C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5F381-5E2F-A1CD-C83F-476B80D52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1CA02-85C0-6148-0B58-1921D9D8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489D9-BE6E-6488-1F69-DDA1FB404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D8761-C414-5140-AF58-41DD2724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8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47E5-B2C3-7285-D019-3B87722CC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1450BC-C66E-F0C8-2ED8-8880F0C5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2E0E5-5548-43DE-48B6-056436BF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BE469-3ACE-EC75-FF19-06E5E77D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C5FA4-A283-9E03-135B-9E239351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7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A5D05B-F437-4516-E06E-87B1F0FB2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49896-3A51-14ED-38B8-9CA5C3057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93131-546A-6D50-AE14-2F084369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7D6CF-8310-D33F-E918-C242E5C3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C824B-D435-6760-2BB7-B7EE4AC3B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81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80F1-3556-7EC2-8662-73C3B1C1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BE77-A76B-D070-92D0-783BE1D1A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0339D-D5D3-77D4-5AE8-C16ADC74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FB758-F73C-8CA4-CBBD-458F703EF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BA18C-3FC4-C621-ACEC-4F4D8229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1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86C0-6B71-A7B7-AB3E-3A454F40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4A357-8540-1FCD-8144-4E3F066D7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A6A32-0C9B-9CAA-05C5-E746FB2EF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0A988-B5EC-F3CD-B239-647458EC1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E732A-6E63-4AB7-64CF-01028DD4E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8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2EED-1612-294B-1BB5-20F4F01F8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3D2A3-6E52-F82B-7207-4CA994289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99BE2-163E-32DD-A4D2-286FF73D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E309B-62FA-7B9D-964E-FB4B5372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F3576-2737-90E8-B123-C1FBFA63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1DD19-65BF-3749-EBA7-382A2E94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5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AAF83-A1B1-63CF-A6EA-5672AD88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E50D8-7615-CC48-8A52-09E10F4D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9E6CA-08ED-AC4D-A309-FF51A3D12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FB8BAC-BC00-8845-3D29-383379C00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2AD4EA-67C5-3734-C24F-BEB4699942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23E420-ACAD-F94B-C07A-781876897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20D2B-CD0F-59CF-587E-FB223170F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8E85FC-41DE-AA5D-8D23-3F308DF6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5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E7C1-DFCD-A26B-ED4C-E34A2A5C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6B788-4246-B85C-F33F-805CD313E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3BAC2-C3D2-238F-789C-9B79F4E51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FA7D4-C7A0-83A6-4100-FA7CF9626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24356-E6C8-AA63-AF2E-66EA6BD0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D1D16-AC7D-9487-31E4-6534A83A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9B9FE-3536-BDE5-6534-F3F48977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2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F8EB-2EA8-0BC8-0658-7E813385D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96B69-7C8B-CE97-47ED-2B619E2B9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424A0-D696-9B3E-F278-EB64DEE63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F85F-B1BF-A0B5-BEE7-6B4A27E0F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1F815-D28F-9765-C605-9C12AF174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BBB0B-38B9-32C6-BB93-75898A5E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4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991B-C8AE-644B-94C6-5A45F56A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BB1999-431B-37D8-0089-20CFE0684C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82E27-4AA6-E5F0-2CA0-8C414A4DE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57F08-1B95-64FA-F9CB-975DCEE41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8DB75-E68D-A4BD-2A0C-9E8026D7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71E9D-2490-E373-C6B1-AC6CA1554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1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334171-CBD2-8857-D0E7-C881BB96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38E9-E55F-3770-A339-8D3962A27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C0AD9-D540-B5CC-4DA3-8C9767551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085C-85DA-4F2D-B316-B9E704D5B157}" type="datetimeFigureOut">
              <a:rPr lang="en-US" smtClean="0"/>
              <a:t>7/11/2025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2516-51A5-A514-1398-C0568B06D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4605B-8B32-8D6F-8007-B40EE38C8F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77E24-12D8-43AC-B6D2-23FEB3055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778D5B-B981-C6B0-1253-D9999A6E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B957F-5638-8399-D2E8-A69DD58FAB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Sobel Edge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C057C-6290-B5F4-A02B-2737AF09F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 Identifying Boundaries with Gradient Magnitude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EEF6D-3ECA-9C5E-7E17-DC673B7C3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411163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69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A90182-7B68-CB98-38AA-C2B03DE2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3ED0E8-F99C-BF11-E807-03B08431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92" y="1943023"/>
            <a:ext cx="8077615" cy="2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2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0E5CB0-DBEF-4193-B3C5-8BD941201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748A3-B025-9241-2AA0-1D59677DF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4" y="2578056"/>
            <a:ext cx="8407832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52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3504DC-89D5-65DF-964D-B64DAC37B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C2B95F-428E-C067-9556-28A09B70C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29" y="958723"/>
            <a:ext cx="9544541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05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F9406E-CCBB-EE96-6135-DFBAB65DE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B311E-0BA5-D6EF-3C3B-1A79DCDE6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5" y="2673311"/>
            <a:ext cx="10103369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6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B0432D-6EA2-B475-613E-85056B0E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9B01C24-7BB7-4996-D6A9-AC722E96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05" y="1371494"/>
            <a:ext cx="9512789" cy="411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7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42E186-F8CF-0106-8CDD-31FD7553F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134875-6A8D-414C-4FA6-648095C02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958" y="1038102"/>
            <a:ext cx="5512083" cy="47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26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71A5E6-728A-6688-FBE2-63FAEF56C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59FB9C-78DD-6120-35AC-2B7F8F9F2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794" y="1019051"/>
            <a:ext cx="8998412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0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F5F0F5-B22C-1DEA-1F16-5576E3B91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063D2-6C18-4293-82AB-03308531B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4" y="682484"/>
            <a:ext cx="6439231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4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1D69B1-FB63-A36B-F063-BEB5A6FD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7CCC5-041D-77BC-1158-20E0C9F35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58" y="1171459"/>
            <a:ext cx="8426883" cy="45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0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6324E-4FF3-099D-D483-AFFCCC616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4A9DAF-983F-EB49-BA35-2D5509500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25" y="1311166"/>
            <a:ext cx="5835950" cy="42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9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0A782-CCB2-D5B4-0CDF-2AB99180B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20AF0A-3723-B229-3E95-AD030C6F4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533" y="456016"/>
            <a:ext cx="7128934" cy="594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54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7F9849-9150-B6E7-059D-4D1DFC273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7BD80-E5E0-9E47-50B8-C3102AF32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259" y="1196860"/>
            <a:ext cx="8401482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1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7C59EB-52D3-1100-A103-9261BF536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D7D89-7D09-6353-1F63-C64CCCB9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845" y="1215911"/>
            <a:ext cx="8960310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AADFB4-7E80-9F67-59FD-3F7EF34E7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AC9D4C-836C-4149-A498-FE7B55767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872" y="828541"/>
            <a:ext cx="5950256" cy="520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6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CA088F-C38D-8CE6-4687-4F71937F3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039F80-88C3-8208-11F4-37D732612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3" y="1892221"/>
            <a:ext cx="10192274" cy="30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4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6138A0-92C0-079F-4362-59EC4D389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B24BD-2842-504D-DABA-A216C341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09" y="1511201"/>
            <a:ext cx="8388781" cy="383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49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E3B6AB-6EC4-6847-CD8A-86AE89FFF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969FF-5806-A564-7290-C6A8594D8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80" y="1619157"/>
            <a:ext cx="6617040" cy="361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8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DDDEC8-BE91-A6C0-7D71-D8495425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62EAA-3D36-9C85-6AD3-13C291EE9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47" y="1034927"/>
            <a:ext cx="8858705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0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11A9AF-E0CA-4775-61FB-46D9072A8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381E5-BE48-53D6-9502-1DD29E087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59" y="1009525"/>
            <a:ext cx="9373082" cy="48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52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1BEB3-C185-A847-149D-45594D5BB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A2F1ED-2615-4CB9-5529-15EE1D0E1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33" y="2025578"/>
            <a:ext cx="8420533" cy="280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70141E-899B-C45F-D2CD-5B27BBC41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550E2-C285-4FCA-B7B5-3B32DE9EB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545" y="1066678"/>
            <a:ext cx="8934909" cy="47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8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4367C2-E99D-157F-2D99-7D5CE6C9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B06E2-B714-D9CA-4666-DA38CA299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765" y="1904921"/>
            <a:ext cx="9144470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5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D7AA5-9B0C-AD62-ACBE-C7DB0588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094AF-7CC1-07EE-DA60-658A54986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25" y="2711413"/>
            <a:ext cx="9722350" cy="14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5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672FD9-A391-50CA-3F42-6BB9C2D20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5B6A9-6ADA-992F-0C62-548EAAAF5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18" y="2762215"/>
            <a:ext cx="6115364" cy="133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9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C2760D-FCCD-1B91-4E0F-D4464787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2E1F3-E8DB-BD3D-CB0C-43A4DF6ED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52" y="2835244"/>
            <a:ext cx="3797495" cy="11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0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5D7AA5-9B0C-AD62-ACBE-C7DB0588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BE23D3-8CF9-8CDA-0A99-A974A2EC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67" y="2276416"/>
            <a:ext cx="5181866" cy="2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72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84E3B2-618A-76E2-CA3C-C25ACDCA4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54CA40-F34A-1B03-0696-8B7E4CEB4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07" y="1387370"/>
            <a:ext cx="9436585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52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5E00B-DADE-E609-BC55-EA174E5E6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581C2-90AD-216E-61A1-D0FC84416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660" y="2235138"/>
            <a:ext cx="8350679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98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8B738A-86F8-EC72-320C-0BF7F1BE9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BF3F2-F455-A206-68DD-08D64C78C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94" y="1454048"/>
            <a:ext cx="9970012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54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FE6DD7-FC76-162A-D0A6-74947CD1C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86B4A6-3C73-5947-00AA-86A7C17A5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2" y="2959076"/>
            <a:ext cx="6712295" cy="93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85CED5-0C5A-2A45-1AA0-6123D99F0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D3AE71-6176-4F6F-B4B1-16F2ED410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04" y="730111"/>
            <a:ext cx="4705592" cy="539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001E7A-5337-591C-7A88-D114DD59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10DB82-55F8-EED2-76D1-87624B440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42" y="739637"/>
            <a:ext cx="4178515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3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2BD095-1731-AC0B-F958-3F2650B63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F3299E-A42A-09F7-190C-6CE5A1971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29" y="625331"/>
            <a:ext cx="4686541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28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063F2-4FFF-C81B-C247-E5B9D8D5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DFC229-ABA9-A09E-CE50-16069469A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529" y="1911272"/>
            <a:ext cx="3714941" cy="30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9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7C338A-8DBE-EC21-372C-32C7E17A3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F185-D393-CD43-1238-6A3102D0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54" y="596754"/>
            <a:ext cx="9550891" cy="5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8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5859C-C2B8-7618-7657-BD8320D4B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81CF84-0365-CC9F-EC0B-6FDEB990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437" y="752337"/>
            <a:ext cx="9265126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8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9</Words>
  <Application>Microsoft Office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Sobel Edge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blackblack123678@gmail.com</dc:creator>
  <cp:lastModifiedBy>blackblack123678@gmail.com</cp:lastModifiedBy>
  <cp:revision>6</cp:revision>
  <dcterms:created xsi:type="dcterms:W3CDTF">2025-07-11T10:05:09Z</dcterms:created>
  <dcterms:modified xsi:type="dcterms:W3CDTF">2025-07-11T11:24:00Z</dcterms:modified>
</cp:coreProperties>
</file>